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3"/>
  </p:notesMasterIdLst>
  <p:handoutMasterIdLst>
    <p:handoutMasterId r:id="rId14"/>
  </p:handoutMasterIdLst>
  <p:sldIdLst>
    <p:sldId id="277" r:id="rId3"/>
    <p:sldId id="267" r:id="rId4"/>
    <p:sldId id="268" r:id="rId5"/>
    <p:sldId id="270" r:id="rId6"/>
    <p:sldId id="269" r:id="rId7"/>
    <p:sldId id="272" r:id="rId8"/>
    <p:sldId id="273" r:id="rId9"/>
    <p:sldId id="278" r:id="rId10"/>
    <p:sldId id="279" r:id="rId11"/>
    <p:sldId id="28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9/16/2017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9/16/2017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CAR PARKING- CSS ANIMATION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Thirupathi Gandla, </a:t>
            </a:r>
            <a:r>
              <a:rPr lang="en-US" dirty="0" err="1"/>
              <a:t>sai</a:t>
            </a:r>
            <a:r>
              <a:rPr lang="en-US" dirty="0"/>
              <a:t> </a:t>
            </a:r>
            <a:r>
              <a:rPr lang="en-US" dirty="0" err="1"/>
              <a:t>vivek</a:t>
            </a:r>
            <a:r>
              <a:rPr lang="en-US" dirty="0"/>
              <a:t> </a:t>
            </a:r>
            <a:r>
              <a:rPr lang="en-US" dirty="0" err="1"/>
              <a:t>therala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38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CAR </a:t>
            </a:r>
            <a:r>
              <a:rPr lang="en-US" dirty="0" err="1"/>
              <a:t>parkING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6D033CA-BB39-47FA-9A4F-478BD91E6D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1" y="1762538"/>
            <a:ext cx="8462074" cy="418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design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wise Animation </a:t>
            </a:r>
          </a:p>
          <a:p>
            <a:r>
              <a:rPr lang="en-US" dirty="0"/>
              <a:t>Designing cars and street</a:t>
            </a:r>
          </a:p>
          <a:p>
            <a:r>
              <a:rPr lang="en-US" dirty="0"/>
              <a:t>Detailed parallel parking procedure</a:t>
            </a:r>
          </a:p>
          <a:p>
            <a:r>
              <a:rPr lang="en-US" dirty="0"/>
              <a:t>Easy navigation through breadcrumbs</a:t>
            </a:r>
          </a:p>
          <a:p>
            <a:r>
              <a:rPr lang="en-US" dirty="0"/>
              <a:t>Clean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uml</a:t>
            </a:r>
            <a:r>
              <a:rPr lang="en-US" dirty="0"/>
              <a:t> class diagram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29829" y="1744482"/>
            <a:ext cx="4122581" cy="379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code for car</a:t>
            </a:r>
          </a:p>
        </p:txBody>
      </p:sp>
      <p:pic>
        <p:nvPicPr>
          <p:cNvPr id="8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1524000"/>
            <a:ext cx="9865936" cy="465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30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 front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24000"/>
            <a:ext cx="9522467" cy="465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 middle and back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490" y="1524000"/>
            <a:ext cx="9519020" cy="466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04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Breadcrumb navigation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24000"/>
            <a:ext cx="9727643" cy="468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8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Breadcrumb navigation 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24000"/>
            <a:ext cx="8303486" cy="466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98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0</TotalTime>
  <Words>52</Words>
  <Application>Microsoft Office PowerPoint</Application>
  <PresentationFormat>Widescreen</PresentationFormat>
  <Paragraphs>15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Cambria</vt:lpstr>
      <vt:lpstr>Red Line Business 16x9</vt:lpstr>
      <vt:lpstr>CAR PARKING- CSS ANIMATION</vt:lpstr>
      <vt:lpstr> CAR parkING</vt:lpstr>
      <vt:lpstr>Key design features</vt:lpstr>
      <vt:lpstr> uml class diagram</vt:lpstr>
      <vt:lpstr>Css code for car</vt:lpstr>
      <vt:lpstr>Car front</vt:lpstr>
      <vt:lpstr>Car middle and back</vt:lpstr>
      <vt:lpstr>Breadcrumb navigation </vt:lpstr>
      <vt:lpstr>Breadcrumb navigation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2017-02-06T15:39:35Z</dcterms:created>
  <dcterms:modified xsi:type="dcterms:W3CDTF">2017-09-16T15:33:20Z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